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311708" y="744573"/>
            <a:ext cx="8520601" cy="2052603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311698" y="2834125"/>
            <a:ext cx="8520603" cy="792602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8" y="1106125"/>
            <a:ext cx="8520603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Nivel de texto 1…"/>
          <p:cNvSpPr txBox="1"/>
          <p:nvPr>
            <p:ph type="body" sz="half" idx="1"/>
          </p:nvPr>
        </p:nvSpPr>
        <p:spPr>
          <a:xfrm>
            <a:off x="311698" y="3152225"/>
            <a:ext cx="8520603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/>
          <p:nvPr>
            <p:ph type="title"/>
          </p:nvPr>
        </p:nvSpPr>
        <p:spPr>
          <a:xfrm>
            <a:off x="311698" y="2150848"/>
            <a:ext cx="8520603" cy="841802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Texto del título</a:t>
            </a:r>
          </a:p>
        </p:txBody>
      </p:sp>
      <p:sp>
        <p:nvSpPr>
          <p:cNvPr id="2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9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8" name="Nivel de texto 1…"/>
          <p:cNvSpPr txBox="1"/>
          <p:nvPr>
            <p:ph type="body" sz="half" idx="1"/>
          </p:nvPr>
        </p:nvSpPr>
        <p:spPr>
          <a:xfrm>
            <a:off x="311698" y="1152475"/>
            <a:ext cx="3999903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8" y="1152475"/>
            <a:ext cx="3999903" cy="34164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o del título"/>
          <p:cNvSpPr txBox="1"/>
          <p:nvPr>
            <p:ph type="title"/>
          </p:nvPr>
        </p:nvSpPr>
        <p:spPr>
          <a:xfrm>
            <a:off x="311698" y="555600"/>
            <a:ext cx="2808003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Texto del título</a:t>
            </a:r>
          </a:p>
        </p:txBody>
      </p:sp>
      <p:sp>
        <p:nvSpPr>
          <p:cNvPr id="56" name="Nivel de texto 1…"/>
          <p:cNvSpPr txBox="1"/>
          <p:nvPr>
            <p:ph type="body" sz="quarter" idx="1"/>
          </p:nvPr>
        </p:nvSpPr>
        <p:spPr>
          <a:xfrm>
            <a:off x="311698" y="1389598"/>
            <a:ext cx="2808003" cy="3179403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o del título"/>
          <p:cNvSpPr txBox="1"/>
          <p:nvPr>
            <p:ph type="title"/>
          </p:nvPr>
        </p:nvSpPr>
        <p:spPr>
          <a:xfrm>
            <a:off x="490250" y="450148"/>
            <a:ext cx="6367801" cy="4090803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Texto del título</a:t>
            </a:r>
          </a:p>
        </p:txBody>
      </p:sp>
      <p:sp>
        <p:nvSpPr>
          <p:cNvPr id="6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6"/>
            <a:ext cx="4572000" cy="5143503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exto del título"/>
          <p:cNvSpPr txBox="1"/>
          <p:nvPr>
            <p:ph type="title"/>
          </p:nvPr>
        </p:nvSpPr>
        <p:spPr>
          <a:xfrm>
            <a:off x="265500" y="1233175"/>
            <a:ext cx="4045200" cy="1482302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Texto del título</a:t>
            </a:r>
          </a:p>
        </p:txBody>
      </p:sp>
      <p:sp>
        <p:nvSpPr>
          <p:cNvPr id="74" name="Nivel de texto 1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3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Nivel de texto 1…"/>
          <p:cNvSpPr txBox="1"/>
          <p:nvPr>
            <p:ph type="body" sz="quarter" idx="1"/>
          </p:nvPr>
        </p:nvSpPr>
        <p:spPr>
          <a:xfrm>
            <a:off x="311698" y="4230575"/>
            <a:ext cx="5998804" cy="605102"/>
          </a:xfrm>
          <a:prstGeom prst="rect">
            <a:avLst/>
          </a:prstGeom>
        </p:spPr>
        <p:txBody>
          <a:bodyPr anchor="ctr"/>
          <a:lstStyle>
            <a:lvl1pPr marL="0" indent="22860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311698" y="445025"/>
            <a:ext cx="8520603" cy="572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311698" y="1152475"/>
            <a:ext cx="8520603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8684348" y="4700820"/>
            <a:ext cx="336812" cy="318394"/>
          </a:xfrm>
          <a:prstGeom prst="rect">
            <a:avLst/>
          </a:prstGeom>
          <a:ln w="12700">
            <a:miter lim="400000"/>
          </a:ln>
        </p:spPr>
        <p:txBody>
          <a:bodyPr wrap="none" lIns="91423" tIns="91423" rIns="91423" bIns="91423" anchor="ctr">
            <a:normAutofit fontScale="100000" lnSpcReduction="0"/>
          </a:bodyPr>
          <a:lstStyle>
            <a:lvl1pPr algn="r">
              <a:defRPr sz="1000">
                <a:solidFill>
                  <a:srgbClr val="58585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6pPr>
      <a:lvl7pPr marL="3291113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7pPr>
      <a:lvl8pPr marL="37483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8pPr>
      <a:lvl9pPr marL="42055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30;p26" descr="Google Shape;130;p2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" y="152400"/>
            <a:ext cx="5813048" cy="48387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